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4C70E03-1A9D-4D23-BB49-8CFF883189E5}">
          <p14:sldIdLst>
            <p14:sldId id="256"/>
            <p14:sldId id="262"/>
            <p14:sldId id="263"/>
            <p14:sldId id="264"/>
            <p14:sldId id="265"/>
            <p14:sldId id="266"/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069D-EA71-4563-B622-ECBB40F06BC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B0A3-C788-4959-B3C6-1041B056C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25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069D-EA71-4563-B622-ECBB40F06BC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B0A3-C788-4959-B3C6-1041B056C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35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069D-EA71-4563-B622-ECBB40F06BC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B0A3-C788-4959-B3C6-1041B056C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04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069D-EA71-4563-B622-ECBB40F06BC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B0A3-C788-4959-B3C6-1041B056C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61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069D-EA71-4563-B622-ECBB40F06BC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B0A3-C788-4959-B3C6-1041B056C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36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069D-EA71-4563-B622-ECBB40F06BC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B0A3-C788-4959-B3C6-1041B056C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79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069D-EA71-4563-B622-ECBB40F06BC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B0A3-C788-4959-B3C6-1041B056C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069D-EA71-4563-B622-ECBB40F06BC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B0A3-C788-4959-B3C6-1041B056C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8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069D-EA71-4563-B622-ECBB40F06BC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B0A3-C788-4959-B3C6-1041B056C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57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069D-EA71-4563-B622-ECBB40F06BC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B0A3-C788-4959-B3C6-1041B056C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3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6069D-EA71-4563-B622-ECBB40F06BC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7B0A3-C788-4959-B3C6-1041B056C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57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6069D-EA71-4563-B622-ECBB40F06BCE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7B0A3-C788-4959-B3C6-1041B056C7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56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822" y="193674"/>
            <a:ext cx="8277498" cy="1302340"/>
          </a:xfrm>
        </p:spPr>
        <p:txBody>
          <a:bodyPr/>
          <a:lstStyle/>
          <a:p>
            <a:r>
              <a:rPr lang="en-GB" dirty="0" smtClean="0"/>
              <a:t>The Great Storm of 1286</a:t>
            </a:r>
            <a:endParaRPr lang="en-GB" dirty="0"/>
          </a:p>
        </p:txBody>
      </p:sp>
      <p:pic>
        <p:nvPicPr>
          <p:cNvPr id="1026" name="Picture 2" descr="Image result for paintings of storms at s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95" y="1352323"/>
            <a:ext cx="8269968" cy="516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39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2301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LO: to plan a recount with a flashback.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09747" y="1690688"/>
            <a:ext cx="594405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>
                <a:latin typeface="+mj-lt"/>
              </a:rPr>
              <a:t>GOOD</a:t>
            </a:r>
            <a:r>
              <a:rPr lang="en-GB" dirty="0" smtClean="0">
                <a:latin typeface="+mj-lt"/>
              </a:rPr>
              <a:t>: I can plan my story in chronological order.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>
                <a:latin typeface="+mj-lt"/>
              </a:rPr>
              <a:t>BETTER</a:t>
            </a:r>
            <a:r>
              <a:rPr lang="en-GB" dirty="0" smtClean="0">
                <a:latin typeface="+mj-lt"/>
              </a:rPr>
              <a:t>: I can use a boxed-up plan template to order my paragraphs. I can start at the most dramatic point and include a flashback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 smtClean="0">
                <a:latin typeface="+mj-lt"/>
              </a:rPr>
              <a:t>BEST</a:t>
            </a:r>
            <a:r>
              <a:rPr lang="en-GB" dirty="0" smtClean="0">
                <a:latin typeface="+mj-lt"/>
              </a:rPr>
              <a:t>: My story plan is detailed. I have a clear understanding of how I will start, introduce the flashback and how my recount will end.</a:t>
            </a:r>
            <a:endParaRPr lang="en-GB" dirty="0">
              <a:latin typeface="+mj-lt"/>
            </a:endParaRPr>
          </a:p>
        </p:txBody>
      </p:sp>
      <p:pic>
        <p:nvPicPr>
          <p:cNvPr id="6" name="Picture 2" descr="Image result for famous paintings of stor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4571546" cy="354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577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 first in chronological order. </a:t>
            </a:r>
            <a:br>
              <a:rPr lang="en-GB" dirty="0" smtClean="0"/>
            </a:br>
            <a:r>
              <a:rPr lang="en-GB" dirty="0" smtClean="0"/>
              <a:t>Use a </a:t>
            </a:r>
            <a:r>
              <a:rPr lang="en-GB" dirty="0" err="1" smtClean="0"/>
              <a:t>storymap</a:t>
            </a:r>
            <a:r>
              <a:rPr lang="en-GB" dirty="0" smtClean="0"/>
              <a:t> to help you.</a:t>
            </a:r>
            <a:endParaRPr lang="en-GB" dirty="0"/>
          </a:p>
        </p:txBody>
      </p:sp>
      <p:pic>
        <p:nvPicPr>
          <p:cNvPr id="1026" name="Picture 2" descr="KS2 Story Maps for IWB | Teaching Resou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48711"/>
            <a:ext cx="5405846" cy="405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92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365126"/>
            <a:ext cx="10765971" cy="1325562"/>
          </a:xfrm>
        </p:spPr>
        <p:txBody>
          <a:bodyPr/>
          <a:lstStyle/>
          <a:p>
            <a:r>
              <a:rPr lang="en-GB" dirty="0" smtClean="0"/>
              <a:t>An 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9" y="1436914"/>
            <a:ext cx="5016137" cy="52197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What will happen first to your character? How will we get to know them? What chore have they been sent to do? Use the map to help you.</a:t>
            </a:r>
          </a:p>
          <a:p>
            <a:pPr marL="0" indent="0">
              <a:buNone/>
            </a:pPr>
            <a:r>
              <a:rPr lang="en-GB" dirty="0" smtClean="0"/>
              <a:t>Maybe they’ve been sent to the market or the harbour. Perhaps they have been sent to light a candle in a nearby church. Maybe they’ve been sent to take food to a relative in the lepers’ hospital.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Extension: You could use ‘foreshadowing’ here by sharing your character’s concerns about the weather. Perhaps the clouds are getting darker and the wind is picking up. </a:t>
            </a:r>
          </a:p>
        </p:txBody>
      </p:sp>
      <p:pic>
        <p:nvPicPr>
          <p:cNvPr id="2050" name="Picture 2" descr="DUNWICH | Medieval town, Suffolk coast, Mediev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594" y="365126"/>
            <a:ext cx="6260284" cy="629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75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build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9976"/>
            <a:ext cx="6398623" cy="50161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At this point in the story the storm will be starting.</a:t>
            </a:r>
          </a:p>
          <a:p>
            <a:pPr marL="0" indent="0">
              <a:buNone/>
            </a:pPr>
            <a:r>
              <a:rPr lang="en-GB" dirty="0" smtClean="0"/>
              <a:t>How will people be preparing for the gathering storm?</a:t>
            </a:r>
          </a:p>
          <a:p>
            <a:pPr marL="0" indent="0">
              <a:buNone/>
            </a:pPr>
            <a:r>
              <a:rPr lang="en-GB" dirty="0" smtClean="0"/>
              <a:t>What will traders in the market be doing? What about the fishermen in the docks?</a:t>
            </a:r>
          </a:p>
          <a:p>
            <a:pPr marL="0" indent="0">
              <a:buNone/>
            </a:pPr>
            <a:r>
              <a:rPr lang="en-GB" dirty="0" smtClean="0"/>
              <a:t>What will people be saying to each other?</a:t>
            </a:r>
          </a:p>
          <a:p>
            <a:pPr marL="0" indent="0">
              <a:buNone/>
            </a:pPr>
            <a:r>
              <a:rPr lang="en-GB" dirty="0" smtClean="0"/>
              <a:t>What will your character be thinking as the weather becomes more severe? </a:t>
            </a:r>
          </a:p>
          <a:p>
            <a:pPr marL="0" indent="0">
              <a:buNone/>
            </a:pPr>
            <a:r>
              <a:rPr lang="en-GB" dirty="0" smtClean="0"/>
              <a:t>How can you show that the storm is becoming stronger?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892" y="365125"/>
            <a:ext cx="4183427" cy="634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44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897" y="1825625"/>
            <a:ext cx="4859383" cy="435133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This is the most dramatic point of your story. The storm is at its strongest and your character is in trouble. </a:t>
            </a:r>
          </a:p>
          <a:p>
            <a:r>
              <a:rPr lang="en-GB" dirty="0" smtClean="0"/>
              <a:t>What is the problem?</a:t>
            </a:r>
          </a:p>
          <a:p>
            <a:r>
              <a:rPr lang="en-GB" dirty="0" smtClean="0"/>
              <a:t>How can you use show-don’t-tell to share your character’s desperate feelings and the fear?</a:t>
            </a:r>
          </a:p>
          <a:p>
            <a:r>
              <a:rPr lang="en-GB" dirty="0" smtClean="0"/>
              <a:t>What imagery will you use to describe the raging storm?</a:t>
            </a:r>
            <a:endParaRPr lang="en-GB" dirty="0"/>
          </a:p>
        </p:txBody>
      </p:sp>
      <p:pic>
        <p:nvPicPr>
          <p:cNvPr id="4098" name="Picture 2" descr="Shipwrecks in Romantic Art | Eric Edwards Collected Wor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80" y="1825625"/>
            <a:ext cx="6345792" cy="395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053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68384" y="3781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The resolution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68384" y="1838688"/>
            <a:ext cx="55103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mtClean="0"/>
              <a:t>How will your character solve the problem?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mtClean="0"/>
              <a:t>Will they rescue something or someone?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mtClean="0"/>
              <a:t>Will they need to escape from somewhere?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mtClean="0"/>
              <a:t>At this point you will want to use a mixture of longer and shorter sentences to change the pace and add drama to your writing.</a:t>
            </a:r>
            <a:endParaRPr lang="en-GB" dirty="0"/>
          </a:p>
        </p:txBody>
      </p:sp>
      <p:pic>
        <p:nvPicPr>
          <p:cNvPr id="6" name="Picture 2" descr="365Escape Medieval House Escape - Escape Games - New Escape Gam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728" y="1838688"/>
            <a:ext cx="5593501" cy="423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99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79274" cy="4351338"/>
          </a:xfrm>
        </p:spPr>
        <p:txBody>
          <a:bodyPr/>
          <a:lstStyle/>
          <a:p>
            <a:r>
              <a:rPr lang="en-GB" dirty="0" smtClean="0"/>
              <a:t>How will the story come to an end?</a:t>
            </a:r>
          </a:p>
          <a:p>
            <a:r>
              <a:rPr lang="en-GB" dirty="0" smtClean="0"/>
              <a:t>What will Dunwich look like after the storm?</a:t>
            </a:r>
          </a:p>
          <a:p>
            <a:r>
              <a:rPr lang="en-GB" dirty="0" smtClean="0"/>
              <a:t>What changes have taken place? What has been lost to the sea? Who is missing? What has happened to the harbour?</a:t>
            </a:r>
          </a:p>
          <a:p>
            <a:r>
              <a:rPr lang="en-GB" dirty="0" smtClean="0"/>
              <a:t>What will your character be feeling about the future?</a:t>
            </a:r>
            <a:endParaRPr lang="en-GB" dirty="0"/>
          </a:p>
        </p:txBody>
      </p:sp>
      <p:pic>
        <p:nvPicPr>
          <p:cNvPr id="6146" name="Picture 2" descr="The Growth of London as a Port from Roman to Medieval Tim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771" y="1825625"/>
            <a:ext cx="6232929" cy="434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121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Now use the boxed up plan to reorder your story so that it starts at the most dramatic point.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26577" cy="4351338"/>
          </a:xfrm>
        </p:spPr>
        <p:txBody>
          <a:bodyPr/>
          <a:lstStyle/>
          <a:p>
            <a:r>
              <a:rPr lang="en-GB" dirty="0" smtClean="0"/>
              <a:t>How will you introduce your flashback?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563" y="1719738"/>
            <a:ext cx="3000794" cy="456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967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457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Great Storm of 1286</vt:lpstr>
      <vt:lpstr>PowerPoint Presentation</vt:lpstr>
      <vt:lpstr>Plan first in chronological order.  Use a storymap to help you.</vt:lpstr>
      <vt:lpstr>An introduction</vt:lpstr>
      <vt:lpstr>The build up</vt:lpstr>
      <vt:lpstr>The problem</vt:lpstr>
      <vt:lpstr>PowerPoint Presentation</vt:lpstr>
      <vt:lpstr>The ending</vt:lpstr>
      <vt:lpstr>Now use the boxed up plan to reorder your story so that it starts at the most dramatic point.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Storm of 1286</dc:title>
  <dc:creator>Jeremy Leicester</dc:creator>
  <cp:lastModifiedBy>Jeremy Leicester</cp:lastModifiedBy>
  <cp:revision>11</cp:revision>
  <dcterms:created xsi:type="dcterms:W3CDTF">2020-03-25T20:19:41Z</dcterms:created>
  <dcterms:modified xsi:type="dcterms:W3CDTF">2020-03-26T21:50:45Z</dcterms:modified>
</cp:coreProperties>
</file>