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A95536BC-2480-4F7C-820D-7833F3F5C5D5}" type="datetimeFigureOut">
              <a:rPr lang="en-GB" smtClean="0"/>
              <a:t>29/05/2020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81CD47D-0826-48DB-A6A8-77AAB7C0536A}" type="slidenum">
              <a:rPr lang="en-GB" smtClean="0"/>
              <a:t>‹#›</a:t>
            </a:fld>
            <a:endParaRPr lang="en-GB"/>
          </a:p>
        </p:txBody>
      </p:sp>
    </p:spTree>
    <p:extLst>
      <p:ext uri="{BB962C8B-B14F-4D97-AF65-F5344CB8AC3E}">
        <p14:creationId xmlns:p14="http://schemas.microsoft.com/office/powerpoint/2010/main" val="12291627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95536BC-2480-4F7C-820D-7833F3F5C5D5}" type="datetimeFigureOut">
              <a:rPr lang="en-GB" smtClean="0"/>
              <a:t>29/05/2020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81CD47D-0826-48DB-A6A8-77AAB7C0536A}" type="slidenum">
              <a:rPr lang="en-GB" smtClean="0"/>
              <a:t>‹#›</a:t>
            </a:fld>
            <a:endParaRPr lang="en-GB"/>
          </a:p>
        </p:txBody>
      </p:sp>
    </p:spTree>
    <p:extLst>
      <p:ext uri="{BB962C8B-B14F-4D97-AF65-F5344CB8AC3E}">
        <p14:creationId xmlns:p14="http://schemas.microsoft.com/office/powerpoint/2010/main" val="5291018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95536BC-2480-4F7C-820D-7833F3F5C5D5}" type="datetimeFigureOut">
              <a:rPr lang="en-GB" smtClean="0"/>
              <a:t>29/05/2020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81CD47D-0826-48DB-A6A8-77AAB7C0536A}" type="slidenum">
              <a:rPr lang="en-GB" smtClean="0"/>
              <a:t>‹#›</a:t>
            </a:fld>
            <a:endParaRPr lang="en-GB"/>
          </a:p>
        </p:txBody>
      </p:sp>
    </p:spTree>
    <p:extLst>
      <p:ext uri="{BB962C8B-B14F-4D97-AF65-F5344CB8AC3E}">
        <p14:creationId xmlns:p14="http://schemas.microsoft.com/office/powerpoint/2010/main" val="52156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95536BC-2480-4F7C-820D-7833F3F5C5D5}" type="datetimeFigureOut">
              <a:rPr lang="en-GB" smtClean="0"/>
              <a:t>29/05/2020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81CD47D-0826-48DB-A6A8-77AAB7C0536A}" type="slidenum">
              <a:rPr lang="en-GB" smtClean="0"/>
              <a:t>‹#›</a:t>
            </a:fld>
            <a:endParaRPr lang="en-GB"/>
          </a:p>
        </p:txBody>
      </p:sp>
    </p:spTree>
    <p:extLst>
      <p:ext uri="{BB962C8B-B14F-4D97-AF65-F5344CB8AC3E}">
        <p14:creationId xmlns:p14="http://schemas.microsoft.com/office/powerpoint/2010/main" val="11754466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95536BC-2480-4F7C-820D-7833F3F5C5D5}" type="datetimeFigureOut">
              <a:rPr lang="en-GB" smtClean="0"/>
              <a:t>29/05/2020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81CD47D-0826-48DB-A6A8-77AAB7C0536A}" type="slidenum">
              <a:rPr lang="en-GB" smtClean="0"/>
              <a:t>‹#›</a:t>
            </a:fld>
            <a:endParaRPr lang="en-GB"/>
          </a:p>
        </p:txBody>
      </p:sp>
    </p:spTree>
    <p:extLst>
      <p:ext uri="{BB962C8B-B14F-4D97-AF65-F5344CB8AC3E}">
        <p14:creationId xmlns:p14="http://schemas.microsoft.com/office/powerpoint/2010/main" val="42830225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A95536BC-2480-4F7C-820D-7833F3F5C5D5}" type="datetimeFigureOut">
              <a:rPr lang="en-GB" smtClean="0"/>
              <a:t>29/05/2020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81CD47D-0826-48DB-A6A8-77AAB7C0536A}" type="slidenum">
              <a:rPr lang="en-GB" smtClean="0"/>
              <a:t>‹#›</a:t>
            </a:fld>
            <a:endParaRPr lang="en-GB"/>
          </a:p>
        </p:txBody>
      </p:sp>
    </p:spTree>
    <p:extLst>
      <p:ext uri="{BB962C8B-B14F-4D97-AF65-F5344CB8AC3E}">
        <p14:creationId xmlns:p14="http://schemas.microsoft.com/office/powerpoint/2010/main" val="11066888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A95536BC-2480-4F7C-820D-7833F3F5C5D5}" type="datetimeFigureOut">
              <a:rPr lang="en-GB" smtClean="0"/>
              <a:t>29/05/2020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81CD47D-0826-48DB-A6A8-77AAB7C0536A}" type="slidenum">
              <a:rPr lang="en-GB" smtClean="0"/>
              <a:t>‹#›</a:t>
            </a:fld>
            <a:endParaRPr lang="en-GB"/>
          </a:p>
        </p:txBody>
      </p:sp>
    </p:spTree>
    <p:extLst>
      <p:ext uri="{BB962C8B-B14F-4D97-AF65-F5344CB8AC3E}">
        <p14:creationId xmlns:p14="http://schemas.microsoft.com/office/powerpoint/2010/main" val="35866676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A95536BC-2480-4F7C-820D-7833F3F5C5D5}" type="datetimeFigureOut">
              <a:rPr lang="en-GB" smtClean="0"/>
              <a:t>29/05/2020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81CD47D-0826-48DB-A6A8-77AAB7C0536A}" type="slidenum">
              <a:rPr lang="en-GB" smtClean="0"/>
              <a:t>‹#›</a:t>
            </a:fld>
            <a:endParaRPr lang="en-GB"/>
          </a:p>
        </p:txBody>
      </p:sp>
    </p:spTree>
    <p:extLst>
      <p:ext uri="{BB962C8B-B14F-4D97-AF65-F5344CB8AC3E}">
        <p14:creationId xmlns:p14="http://schemas.microsoft.com/office/powerpoint/2010/main" val="24499195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5536BC-2480-4F7C-820D-7833F3F5C5D5}" type="datetimeFigureOut">
              <a:rPr lang="en-GB" smtClean="0"/>
              <a:t>29/05/2020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81CD47D-0826-48DB-A6A8-77AAB7C0536A}" type="slidenum">
              <a:rPr lang="en-GB" smtClean="0"/>
              <a:t>‹#›</a:t>
            </a:fld>
            <a:endParaRPr lang="en-GB"/>
          </a:p>
        </p:txBody>
      </p:sp>
    </p:spTree>
    <p:extLst>
      <p:ext uri="{BB962C8B-B14F-4D97-AF65-F5344CB8AC3E}">
        <p14:creationId xmlns:p14="http://schemas.microsoft.com/office/powerpoint/2010/main" val="2572671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5536BC-2480-4F7C-820D-7833F3F5C5D5}" type="datetimeFigureOut">
              <a:rPr lang="en-GB" smtClean="0"/>
              <a:t>29/05/2020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81CD47D-0826-48DB-A6A8-77AAB7C0536A}" type="slidenum">
              <a:rPr lang="en-GB" smtClean="0"/>
              <a:t>‹#›</a:t>
            </a:fld>
            <a:endParaRPr lang="en-GB"/>
          </a:p>
        </p:txBody>
      </p:sp>
    </p:spTree>
    <p:extLst>
      <p:ext uri="{BB962C8B-B14F-4D97-AF65-F5344CB8AC3E}">
        <p14:creationId xmlns:p14="http://schemas.microsoft.com/office/powerpoint/2010/main" val="24741021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5536BC-2480-4F7C-820D-7833F3F5C5D5}" type="datetimeFigureOut">
              <a:rPr lang="en-GB" smtClean="0"/>
              <a:t>29/05/2020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81CD47D-0826-48DB-A6A8-77AAB7C0536A}" type="slidenum">
              <a:rPr lang="en-GB" smtClean="0"/>
              <a:t>‹#›</a:t>
            </a:fld>
            <a:endParaRPr lang="en-GB"/>
          </a:p>
        </p:txBody>
      </p:sp>
    </p:spTree>
    <p:extLst>
      <p:ext uri="{BB962C8B-B14F-4D97-AF65-F5344CB8AC3E}">
        <p14:creationId xmlns:p14="http://schemas.microsoft.com/office/powerpoint/2010/main" val="1686912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5536BC-2480-4F7C-820D-7833F3F5C5D5}" type="datetimeFigureOut">
              <a:rPr lang="en-GB" smtClean="0"/>
              <a:t>29/05/2020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1CD47D-0826-48DB-A6A8-77AAB7C0536A}" type="slidenum">
              <a:rPr lang="en-GB" smtClean="0"/>
              <a:t>‹#›</a:t>
            </a:fld>
            <a:endParaRPr lang="en-GB"/>
          </a:p>
        </p:txBody>
      </p:sp>
    </p:spTree>
    <p:extLst>
      <p:ext uri="{BB962C8B-B14F-4D97-AF65-F5344CB8AC3E}">
        <p14:creationId xmlns:p14="http://schemas.microsoft.com/office/powerpoint/2010/main" val="16980531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332656"/>
            <a:ext cx="7772400" cy="1470025"/>
          </a:xfrm>
        </p:spPr>
        <p:txBody>
          <a:bodyPr/>
          <a:lstStyle/>
          <a:p>
            <a:r>
              <a:rPr lang="en-GB" u="sng" dirty="0" smtClean="0"/>
              <a:t>LO: I know the life cycle of a plant. </a:t>
            </a:r>
            <a:endParaRPr lang="en-GB" u="sng" dirty="0"/>
          </a:p>
        </p:txBody>
      </p:sp>
      <p:pic>
        <p:nvPicPr>
          <p:cNvPr id="1028" name="Picture 4" descr="C:\Users\elise_000\AppData\Local\Microsoft\Windows\INetCache\IE\Y34X4C5B\large-flower-in-pot-166.6-15715[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7864" y="2327385"/>
            <a:ext cx="2981740" cy="3528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64265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1. The seed.</a:t>
            </a:r>
            <a:endParaRPr lang="en-GB" dirty="0"/>
          </a:p>
        </p:txBody>
      </p:sp>
      <p:sp>
        <p:nvSpPr>
          <p:cNvPr id="3" name="Content Placeholder 2"/>
          <p:cNvSpPr>
            <a:spLocks noGrp="1"/>
          </p:cNvSpPr>
          <p:nvPr>
            <p:ph idx="1"/>
          </p:nvPr>
        </p:nvSpPr>
        <p:spPr/>
        <p:txBody>
          <a:bodyPr/>
          <a:lstStyle/>
          <a:p>
            <a:pPr marL="0" indent="0">
              <a:buNone/>
            </a:pPr>
            <a:r>
              <a:rPr lang="en-GB" dirty="0" smtClean="0"/>
              <a:t>The life cycle begins when the seed is planted in the ground. </a:t>
            </a:r>
            <a:endParaRPr lang="en-GB" dirty="0"/>
          </a:p>
        </p:txBody>
      </p:sp>
      <p:pic>
        <p:nvPicPr>
          <p:cNvPr id="4" name="Picture 3" descr="http://gardenersblog.jerseyplantsdirect.com/wp-content/uploads/2012/08/flower-seeds-setup-a-flower-garden.jpg"/>
          <p:cNvPicPr/>
          <p:nvPr/>
        </p:nvPicPr>
        <p:blipFill>
          <a:blip r:embed="rId2">
            <a:extLst>
              <a:ext uri="{28A0092B-C50C-407E-A947-70E740481C1C}">
                <a14:useLocalDpi xmlns:a14="http://schemas.microsoft.com/office/drawing/2010/main" val="0"/>
              </a:ext>
            </a:extLst>
          </a:blip>
          <a:srcRect/>
          <a:stretch>
            <a:fillRect/>
          </a:stretch>
        </p:blipFill>
        <p:spPr bwMode="auto">
          <a:xfrm>
            <a:off x="3491880" y="2996952"/>
            <a:ext cx="2083415" cy="2448272"/>
          </a:xfrm>
          <a:prstGeom prst="rect">
            <a:avLst/>
          </a:prstGeom>
          <a:noFill/>
          <a:ln>
            <a:noFill/>
          </a:ln>
        </p:spPr>
      </p:pic>
    </p:spTree>
    <p:extLst>
      <p:ext uri="{BB962C8B-B14F-4D97-AF65-F5344CB8AC3E}">
        <p14:creationId xmlns:p14="http://schemas.microsoft.com/office/powerpoint/2010/main" val="17327040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2. Growth</a:t>
            </a:r>
            <a:endParaRPr lang="en-GB" dirty="0"/>
          </a:p>
        </p:txBody>
      </p:sp>
      <p:sp>
        <p:nvSpPr>
          <p:cNvPr id="3" name="Content Placeholder 2"/>
          <p:cNvSpPr>
            <a:spLocks noGrp="1"/>
          </p:cNvSpPr>
          <p:nvPr>
            <p:ph idx="1"/>
          </p:nvPr>
        </p:nvSpPr>
        <p:spPr/>
        <p:txBody>
          <a:bodyPr/>
          <a:lstStyle/>
          <a:p>
            <a:pPr marL="0" indent="0">
              <a:buNone/>
            </a:pPr>
            <a:r>
              <a:rPr lang="en-GB" dirty="0" smtClean="0"/>
              <a:t>The seed needs certain things to be able to start growing – sunshine, water, air and nutrients.</a:t>
            </a:r>
            <a:endParaRPr lang="en-GB" dirty="0"/>
          </a:p>
        </p:txBody>
      </p:sp>
      <p:pic>
        <p:nvPicPr>
          <p:cNvPr id="2050" name="Picture 2" descr="C:\Users\elise_000\AppData\Local\Microsoft\Windows\INetCache\IE\GZETUW2I\5612802943_c9039f6dd4[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2817942"/>
            <a:ext cx="2047626" cy="1979209"/>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elise_000\AppData\Local\Microsoft\Windows\INetCache\IE\0ZCWX6N9\raincloud-47579_64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11760" y="4437112"/>
            <a:ext cx="1962614" cy="194421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elise_000\AppData\Local\Microsoft\Windows\INetCache\IE\1Z7U3RN0\wind-149701_640[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1960" y="2817942"/>
            <a:ext cx="3048000" cy="1914525"/>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elise_000\AppData\Local\Microsoft\Windows\INetCache\IE\Y34X4C5B\tree-306056_640[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12511" y="4437112"/>
            <a:ext cx="2228640" cy="20162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46279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3. Germination</a:t>
            </a:r>
            <a:endParaRPr lang="en-GB" dirty="0"/>
          </a:p>
        </p:txBody>
      </p:sp>
      <p:sp>
        <p:nvSpPr>
          <p:cNvPr id="3" name="Content Placeholder 2"/>
          <p:cNvSpPr>
            <a:spLocks noGrp="1"/>
          </p:cNvSpPr>
          <p:nvPr>
            <p:ph idx="1"/>
          </p:nvPr>
        </p:nvSpPr>
        <p:spPr/>
        <p:txBody>
          <a:bodyPr/>
          <a:lstStyle/>
          <a:p>
            <a:pPr marL="0" indent="0">
              <a:buNone/>
            </a:pPr>
            <a:r>
              <a:rPr lang="en-GB" dirty="0" smtClean="0"/>
              <a:t>When the seed has had enough of these things, it sprouts and starts to grow. We call this GERMINATION. </a:t>
            </a:r>
            <a:endParaRPr lang="en-GB"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8509" y="3068960"/>
            <a:ext cx="4670331" cy="3425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913953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4. Reproduction</a:t>
            </a:r>
            <a:endParaRPr lang="en-GB" dirty="0"/>
          </a:p>
        </p:txBody>
      </p:sp>
      <p:sp>
        <p:nvSpPr>
          <p:cNvPr id="3" name="Content Placeholder 2"/>
          <p:cNvSpPr>
            <a:spLocks noGrp="1"/>
          </p:cNvSpPr>
          <p:nvPr>
            <p:ph idx="1"/>
          </p:nvPr>
        </p:nvSpPr>
        <p:spPr/>
        <p:txBody>
          <a:bodyPr/>
          <a:lstStyle/>
          <a:p>
            <a:pPr marL="0" indent="0">
              <a:buNone/>
            </a:pPr>
            <a:r>
              <a:rPr lang="en-GB" dirty="0" smtClean="0"/>
              <a:t>When the plant has grown, it becomes time to REPRODUCE so that new plants can grow. </a:t>
            </a:r>
            <a:endParaRPr lang="en-GB" dirty="0"/>
          </a:p>
        </p:txBody>
      </p:sp>
      <p:pic>
        <p:nvPicPr>
          <p:cNvPr id="4099" name="Picture 3" descr="C:\Users\elise_000\AppData\Local\Microsoft\Windows\INetCache\IE\GZETUW2I\large-Flower-166.6-8725[1].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24420" y="2708920"/>
            <a:ext cx="2390179" cy="36450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19412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5. Pollination</a:t>
            </a:r>
            <a:endParaRPr lang="en-GB" dirty="0"/>
          </a:p>
        </p:txBody>
      </p:sp>
      <p:sp>
        <p:nvSpPr>
          <p:cNvPr id="3" name="Content Placeholder 2"/>
          <p:cNvSpPr>
            <a:spLocks noGrp="1"/>
          </p:cNvSpPr>
          <p:nvPr>
            <p:ph idx="1"/>
          </p:nvPr>
        </p:nvSpPr>
        <p:spPr/>
        <p:txBody>
          <a:bodyPr/>
          <a:lstStyle/>
          <a:p>
            <a:pPr marL="0" indent="0">
              <a:buNone/>
            </a:pPr>
            <a:r>
              <a:rPr lang="en-GB" dirty="0" smtClean="0"/>
              <a:t>In order to reproduce, a plant must combine its new baby seeds with the pollen of another plant. Insects, such as bees, pick pollen up on their legs and bodies whilst collecting nectar from a flower. They then leave this pollen behind on new plants.</a:t>
            </a:r>
            <a:endParaRPr lang="en-GB" dirty="0"/>
          </a:p>
        </p:txBody>
      </p:sp>
      <p:pic>
        <p:nvPicPr>
          <p:cNvPr id="5122" name="Picture 2" descr="C:\Users\elise_000\AppData\Local\Microsoft\Windows\INetCache\IE\Y34X4C5B\bee-705412_640[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80007" y="4653136"/>
            <a:ext cx="1607840" cy="974753"/>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elise_000\AppData\Local\Microsoft\Windows\INetCache\IE\1Z7U3RN0\large-flower-66.6-16487[1].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57046" y="4246517"/>
            <a:ext cx="1123066" cy="23640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59722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6. Fertilisation</a:t>
            </a:r>
            <a:endParaRPr lang="en-GB" dirty="0"/>
          </a:p>
        </p:txBody>
      </p:sp>
      <p:sp>
        <p:nvSpPr>
          <p:cNvPr id="3" name="Content Placeholder 2"/>
          <p:cNvSpPr>
            <a:spLocks noGrp="1"/>
          </p:cNvSpPr>
          <p:nvPr>
            <p:ph idx="1"/>
          </p:nvPr>
        </p:nvSpPr>
        <p:spPr/>
        <p:txBody>
          <a:bodyPr/>
          <a:lstStyle/>
          <a:p>
            <a:pPr marL="0" indent="0">
              <a:buNone/>
            </a:pPr>
            <a:r>
              <a:rPr lang="en-GB" dirty="0" smtClean="0"/>
              <a:t>When the bee has left some pollen behind, the pollen joins up with the baby seeds in the plant. When they join together, this is called FERTILISATION. The seed is now ready to become it’s own plant. </a:t>
            </a:r>
            <a:endParaRPr lang="en-GB" dirty="0"/>
          </a:p>
        </p:txBody>
      </p:sp>
      <p:pic>
        <p:nvPicPr>
          <p:cNvPr id="6146" name="Picture 2" descr="C:\Users\elise_000\AppData\Local\Microsoft\Windows\INetCache\IE\GZETUW2I\seed[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7904" y="4293096"/>
            <a:ext cx="1512168" cy="16801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43192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7. Seed Dispersa</a:t>
            </a:r>
            <a:r>
              <a:rPr lang="en-GB" dirty="0"/>
              <a:t>l</a:t>
            </a:r>
          </a:p>
        </p:txBody>
      </p:sp>
      <p:sp>
        <p:nvSpPr>
          <p:cNvPr id="3" name="Content Placeholder 2"/>
          <p:cNvSpPr>
            <a:spLocks noGrp="1"/>
          </p:cNvSpPr>
          <p:nvPr>
            <p:ph idx="1"/>
          </p:nvPr>
        </p:nvSpPr>
        <p:spPr/>
        <p:txBody>
          <a:bodyPr/>
          <a:lstStyle/>
          <a:p>
            <a:pPr marL="0" indent="0">
              <a:buNone/>
            </a:pPr>
            <a:r>
              <a:rPr lang="en-GB" dirty="0" smtClean="0"/>
              <a:t>Before it can grow on its own, the new seed needs to move away from the mother plant. This can happen in lots of ways – wind, by water or via birds and other animals.</a:t>
            </a:r>
            <a:endParaRPr lang="en-GB" dirty="0"/>
          </a:p>
        </p:txBody>
      </p:sp>
      <p:pic>
        <p:nvPicPr>
          <p:cNvPr id="7170" name="Picture 2" descr="C:\Users\elise_000\AppData\Local\Microsoft\Windows\INetCache\IE\1Z7U3RN0\wind-149701_64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3939449"/>
            <a:ext cx="2818719" cy="1770508"/>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C:\Users\elise_000\AppData\Local\Microsoft\Windows\INetCache\IE\GZETUW2I\173366450[1].jpg"/>
          <p:cNvPicPr>
            <a:picLocks noChangeAspect="1" noChangeArrowheads="1"/>
          </p:cNvPicPr>
          <p:nvPr/>
        </p:nvPicPr>
        <p:blipFill rotWithShape="1">
          <a:blip r:embed="rId3">
            <a:extLst>
              <a:ext uri="{28A0092B-C50C-407E-A947-70E740481C1C}">
                <a14:useLocalDpi xmlns:a14="http://schemas.microsoft.com/office/drawing/2010/main" val="0"/>
              </a:ext>
            </a:extLst>
          </a:blip>
          <a:srcRect r="12859"/>
          <a:stretch/>
        </p:blipFill>
        <p:spPr bwMode="auto">
          <a:xfrm>
            <a:off x="3554442" y="3772134"/>
            <a:ext cx="1654868" cy="1937823"/>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C:\Users\elise_000\AppData\Local\Microsoft\Windows\INetCache\IE\Y34X4C5B\4233240404_782806a426[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68144" y="3501008"/>
            <a:ext cx="1522442" cy="1522442"/>
          </a:xfrm>
          <a:prstGeom prst="rect">
            <a:avLst/>
          </a:prstGeom>
          <a:noFill/>
          <a:extLst>
            <a:ext uri="{909E8E84-426E-40DD-AFC4-6F175D3DCCD1}">
              <a14:hiddenFill xmlns:a14="http://schemas.microsoft.com/office/drawing/2010/main">
                <a:solidFill>
                  <a:srgbClr val="FFFFFF"/>
                </a:solidFill>
              </a14:hiddenFill>
            </a:ext>
          </a:extLst>
        </p:spPr>
      </p:pic>
      <p:pic>
        <p:nvPicPr>
          <p:cNvPr id="7173" name="Picture 5" descr="C:\Users\elise_000\AppData\Local\Microsoft\Windows\INetCache\IE\1Z7U3RN0\dog-153063_640[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58139" y="3819787"/>
            <a:ext cx="1783725" cy="2009831"/>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C:\Users\elise_000\AppData\Local\Microsoft\Windows\INetCache\IE\Y34X4C5B\ground-45737__180[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43677" y="5517232"/>
            <a:ext cx="1414463" cy="857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84708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back to the beginning!</a:t>
            </a:r>
            <a:endParaRPr lang="en-GB" dirty="0"/>
          </a:p>
        </p:txBody>
      </p:sp>
      <p:sp>
        <p:nvSpPr>
          <p:cNvPr id="3" name="Content Placeholder 2"/>
          <p:cNvSpPr>
            <a:spLocks noGrp="1"/>
          </p:cNvSpPr>
          <p:nvPr>
            <p:ph idx="1"/>
          </p:nvPr>
        </p:nvSpPr>
        <p:spPr/>
        <p:txBody>
          <a:bodyPr/>
          <a:lstStyle/>
          <a:p>
            <a:pPr marL="0" indent="0">
              <a:buNone/>
            </a:pPr>
            <a:r>
              <a:rPr lang="en-GB" dirty="0" smtClean="0"/>
              <a:t>Once the seed has been ‘dispersed’ (taken away) then the cycle can start all over again!</a:t>
            </a:r>
            <a:endParaRPr lang="en-GB" dirty="0"/>
          </a:p>
        </p:txBody>
      </p:sp>
      <p:pic>
        <p:nvPicPr>
          <p:cNvPr id="2050" name="Picture 2" descr="C:\Users\elise_000\AppData\Local\Microsoft\Windows\INetCache\IE\0ZCWX6N9\arrow-303116_64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1131" y="3044910"/>
            <a:ext cx="3403278" cy="34086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47201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TotalTime>
  <Words>267</Words>
  <Application>Microsoft Office PowerPoint</Application>
  <PresentationFormat>On-screen Show (4:3)</PresentationFormat>
  <Paragraphs>17</Paragraphs>
  <Slides>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Calibri</vt:lpstr>
      <vt:lpstr>Office Theme</vt:lpstr>
      <vt:lpstr>LO: I know the life cycle of a plant. </vt:lpstr>
      <vt:lpstr>1. The seed.</vt:lpstr>
      <vt:lpstr>2. Growth</vt:lpstr>
      <vt:lpstr>3. Germination</vt:lpstr>
      <vt:lpstr>4. Reproduction</vt:lpstr>
      <vt:lpstr>5. Pollination</vt:lpstr>
      <vt:lpstr>6. Fertilisation</vt:lpstr>
      <vt:lpstr>7. Seed Dispersal</vt:lpstr>
      <vt:lpstr>The back to the beginning!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 I know the life cycle of a plant.</dc:title>
  <dc:creator>Elise Wilkinson</dc:creator>
  <cp:lastModifiedBy>K Buckenham</cp:lastModifiedBy>
  <cp:revision>6</cp:revision>
  <dcterms:created xsi:type="dcterms:W3CDTF">2015-11-08T15:28:55Z</dcterms:created>
  <dcterms:modified xsi:type="dcterms:W3CDTF">2020-05-29T09:56:01Z</dcterms:modified>
</cp:coreProperties>
</file>