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0" r:id="rId2"/>
    <p:sldId id="291" r:id="rId3"/>
    <p:sldId id="269" r:id="rId4"/>
    <p:sldId id="270" r:id="rId5"/>
    <p:sldId id="271" r:id="rId6"/>
    <p:sldId id="256" r:id="rId7"/>
    <p:sldId id="258" r:id="rId8"/>
    <p:sldId id="265" r:id="rId9"/>
    <p:sldId id="262" r:id="rId10"/>
    <p:sldId id="272" r:id="rId11"/>
    <p:sldId id="263" r:id="rId12"/>
    <p:sldId id="266" r:id="rId13"/>
    <p:sldId id="273" r:id="rId14"/>
    <p:sldId id="274" r:id="rId15"/>
    <p:sldId id="275" r:id="rId16"/>
    <p:sldId id="276" r:id="rId17"/>
    <p:sldId id="288" r:id="rId18"/>
    <p:sldId id="277" r:id="rId19"/>
    <p:sldId id="278" r:id="rId20"/>
    <p:sldId id="287" r:id="rId21"/>
    <p:sldId id="279" r:id="rId22"/>
    <p:sldId id="284" r:id="rId23"/>
    <p:sldId id="285" r:id="rId24"/>
    <p:sldId id="280" r:id="rId25"/>
    <p:sldId id="283" r:id="rId26"/>
    <p:sldId id="281" r:id="rId27"/>
    <p:sldId id="282" r:id="rId28"/>
    <p:sldId id="28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94" y="1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0AD4C-D8B6-4FFB-9389-25D642007B08}" type="datetimeFigureOut">
              <a:rPr lang="en-GB" smtClean="0"/>
              <a:t>25/06/2020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7E416B-DE87-42C6-8D95-110288B6A9E0}" type="slidenum">
              <a:rPr lang="en-GB" smtClean="0"/>
              <a:t>‹#›</a:t>
            </a:fld>
            <a:endParaRPr lang="en-GB"/>
          </a:p>
        </p:txBody>
      </p:sp>
    </p:spTree>
    <p:extLst>
      <p:ext uri="{BB962C8B-B14F-4D97-AF65-F5344CB8AC3E}">
        <p14:creationId xmlns:p14="http://schemas.microsoft.com/office/powerpoint/2010/main" val="317754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Timeline showing</a:t>
            </a:r>
            <a:r>
              <a:rPr lang="en-GB" baseline="0" dirty="0" smtClean="0"/>
              <a:t> Must Farm around 1000BC. T</a:t>
            </a:r>
            <a:r>
              <a:rPr lang="en-GB" sz="1200" kern="1200" dirty="0" smtClean="0">
                <a:solidFill>
                  <a:schemeClr val="tx1"/>
                </a:solidFill>
                <a:effectLst/>
                <a:latin typeface="+mn-lt"/>
                <a:ea typeface="+mn-ea"/>
                <a:cs typeface="+mn-cs"/>
              </a:rPr>
              <a:t>he scientific dating programme  from the excavation has since suggested that the</a:t>
            </a:r>
            <a:r>
              <a:rPr lang="en-GB" sz="1200" kern="1200" baseline="0" dirty="0" smtClean="0">
                <a:solidFill>
                  <a:schemeClr val="tx1"/>
                </a:solidFill>
                <a:effectLst/>
                <a:latin typeface="+mn-lt"/>
                <a:ea typeface="+mn-ea"/>
                <a:cs typeface="+mn-cs"/>
              </a:rPr>
              <a:t> houses</a:t>
            </a:r>
            <a:r>
              <a:rPr lang="en-GB" sz="1200" kern="1200" dirty="0" smtClean="0">
                <a:solidFill>
                  <a:schemeClr val="tx1"/>
                </a:solidFill>
                <a:effectLst/>
                <a:latin typeface="+mn-lt"/>
                <a:ea typeface="+mn-ea"/>
                <a:cs typeface="+mn-cs"/>
              </a:rPr>
              <a:t> were actually only lived in for around a year at some time in the 9th century BC.</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a:t>
            </a:fld>
            <a:endParaRPr lang="en-GB"/>
          </a:p>
        </p:txBody>
      </p:sp>
    </p:spTree>
    <p:extLst>
      <p:ext uri="{BB962C8B-B14F-4D97-AF65-F5344CB8AC3E}">
        <p14:creationId xmlns:p14="http://schemas.microsoft.com/office/powerpoint/2010/main" val="1473673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Surviving textiles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11</a:t>
            </a:fld>
            <a:endParaRPr lang="en-GB"/>
          </a:p>
        </p:txBody>
      </p:sp>
    </p:spTree>
    <p:extLst>
      <p:ext uri="{BB962C8B-B14F-4D97-AF65-F5344CB8AC3E}">
        <p14:creationId xmlns:p14="http://schemas.microsoft.com/office/powerpoint/2010/main" val="364205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bobbin</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12</a:t>
            </a:fld>
            <a:endParaRPr lang="en-GB"/>
          </a:p>
        </p:txBody>
      </p:sp>
    </p:spTree>
    <p:extLst>
      <p:ext uri="{BB962C8B-B14F-4D97-AF65-F5344CB8AC3E}">
        <p14:creationId xmlns:p14="http://schemas.microsoft.com/office/powerpoint/2010/main" val="359663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Twine made from nettles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13</a:t>
            </a:fld>
            <a:endParaRPr lang="en-GB"/>
          </a:p>
        </p:txBody>
      </p:sp>
    </p:spTree>
    <p:extLst>
      <p:ext uri="{BB962C8B-B14F-4D97-AF65-F5344CB8AC3E}">
        <p14:creationId xmlns:p14="http://schemas.microsoft.com/office/powerpoint/2010/main" val="228015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Fabric made from</a:t>
            </a:r>
            <a:r>
              <a:rPr lang="en-GB" baseline="0" dirty="0" smtClean="0"/>
              <a:t> plant material</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14</a:t>
            </a:fld>
            <a:endParaRPr lang="en-GB"/>
          </a:p>
        </p:txBody>
      </p:sp>
    </p:spTree>
    <p:extLst>
      <p:ext uri="{BB962C8B-B14F-4D97-AF65-F5344CB8AC3E}">
        <p14:creationId xmlns:p14="http://schemas.microsoft.com/office/powerpoint/2010/main" val="251723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wooden bucket. This probably contained water as the outside is burnt but</a:t>
            </a:r>
            <a:r>
              <a:rPr lang="en-GB" baseline="0" dirty="0" smtClean="0"/>
              <a:t> the inside isn’t suggesting that it was protected by liquid.</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15</a:t>
            </a:fld>
            <a:endParaRPr lang="en-GB"/>
          </a:p>
        </p:txBody>
      </p:sp>
    </p:spTree>
    <p:extLst>
      <p:ext uri="{BB962C8B-B14F-4D97-AF65-F5344CB8AC3E}">
        <p14:creationId xmlns:p14="http://schemas.microsoft.com/office/powerpoint/2010/main" val="1502717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of a wooden bucket</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16</a:t>
            </a:fld>
            <a:endParaRPr lang="en-GB"/>
          </a:p>
        </p:txBody>
      </p:sp>
    </p:spTree>
    <p:extLst>
      <p:ext uri="{BB962C8B-B14F-4D97-AF65-F5344CB8AC3E}">
        <p14:creationId xmlns:p14="http://schemas.microsoft.com/office/powerpoint/2010/main" val="373826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earliest complete wheel found in Britain</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17</a:t>
            </a:fld>
            <a:endParaRPr lang="en-GB"/>
          </a:p>
        </p:txBody>
      </p:sp>
    </p:spTree>
    <p:extLst>
      <p:ext uri="{BB962C8B-B14F-4D97-AF65-F5344CB8AC3E}">
        <p14:creationId xmlns:p14="http://schemas.microsoft.com/office/powerpoint/2010/main" val="1747832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Lamb bones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18</a:t>
            </a:fld>
            <a:endParaRPr lang="en-GB"/>
          </a:p>
        </p:txBody>
      </p:sp>
    </p:spTree>
    <p:extLst>
      <p:ext uri="{BB962C8B-B14F-4D97-AF65-F5344CB8AC3E}">
        <p14:creationId xmlns:p14="http://schemas.microsoft.com/office/powerpoint/2010/main" val="16882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wild boar jaw</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19</a:t>
            </a:fld>
            <a:endParaRPr lang="en-GB"/>
          </a:p>
        </p:txBody>
      </p:sp>
    </p:spTree>
    <p:extLst>
      <p:ext uri="{BB962C8B-B14F-4D97-AF65-F5344CB8AC3E}">
        <p14:creationId xmlns:p14="http://schemas.microsoft.com/office/powerpoint/2010/main" val="2256374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9EA3336-F7A8-47EE-A23E-4A3E1E552839}" type="slidenum">
              <a:rPr lang="en-GB" altLang="en-US" sz="1200">
                <a:latin typeface="Calibri" charset="0"/>
              </a:rPr>
              <a:pPr/>
              <a:t>20</a:t>
            </a:fld>
            <a:endParaRPr lang="en-GB" altLang="en-US" sz="1200">
              <a:latin typeface="Calibri" charset="0"/>
            </a:endParaRPr>
          </a:p>
        </p:txBody>
      </p:sp>
      <p:sp>
        <p:nvSpPr>
          <p:cNvPr id="82947" name="Rectangle 7"/>
          <p:cNvSpPr txBox="1">
            <a:spLocks noGrp="1" noChangeArrowheads="1"/>
          </p:cNvSpPr>
          <p:nvPr/>
        </p:nvSpPr>
        <p:spPr bwMode="auto">
          <a:xfrm>
            <a:off x="3885667" y="8686801"/>
            <a:ext cx="2970732" cy="45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7" rIns="91614" bIns="45807" anchor="b"/>
          <a:lstStyle>
            <a:lvl1pPr defTabSz="915988">
              <a:defRPr sz="2400">
                <a:solidFill>
                  <a:schemeClr val="tx1"/>
                </a:solidFill>
                <a:latin typeface="Arial" charset="0"/>
                <a:ea typeface="ＭＳ Ｐゴシック" charset="-128"/>
              </a:defRPr>
            </a:lvl1pPr>
            <a:lvl2pPr marL="37931725" indent="-37474525" defTabSz="9159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1ECD12E5-B72E-4FCB-AF12-1F738DFEDA66}" type="slidenum">
              <a:rPr lang="en-GB" altLang="en-US" sz="1200">
                <a:latin typeface="Calibri" charset="0"/>
              </a:rPr>
              <a:pPr algn="r" eaLnBrk="1" hangingPunct="1"/>
              <a:t>20</a:t>
            </a:fld>
            <a:endParaRPr lang="en-GB" altLang="en-US" sz="1200">
              <a:latin typeface="Calibri" charset="0"/>
            </a:endParaRPr>
          </a:p>
        </p:txBody>
      </p:sp>
      <p:sp>
        <p:nvSpPr>
          <p:cNvPr id="829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A pottery bowl and spoon with remains of food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a:t>
            </a:r>
            <a:r>
              <a:rPr lang="en-GB" baseline="0" dirty="0" smtClean="0"/>
              <a:t>s is a photograph showing where the site was. </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3</a:t>
            </a:fld>
            <a:endParaRPr lang="en-GB"/>
          </a:p>
        </p:txBody>
      </p:sp>
    </p:spTree>
    <p:extLst>
      <p:ext uri="{BB962C8B-B14F-4D97-AF65-F5344CB8AC3E}">
        <p14:creationId xmlns:p14="http://schemas.microsoft.com/office/powerpoint/2010/main" val="357021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Sheep droppings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21</a:t>
            </a:fld>
            <a:endParaRPr lang="en-GB"/>
          </a:p>
        </p:txBody>
      </p:sp>
    </p:spTree>
    <p:extLst>
      <p:ext uri="{BB962C8B-B14F-4D97-AF65-F5344CB8AC3E}">
        <p14:creationId xmlns:p14="http://schemas.microsoft.com/office/powerpoint/2010/main" val="153672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sickle</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22</a:t>
            </a:fld>
            <a:endParaRPr lang="en-GB"/>
          </a:p>
        </p:txBody>
      </p:sp>
    </p:spTree>
    <p:extLst>
      <p:ext uri="{BB962C8B-B14F-4D97-AF65-F5344CB8AC3E}">
        <p14:creationId xmlns:p14="http://schemas.microsoft.com/office/powerpoint/2010/main" val="3156333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rapier</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23</a:t>
            </a:fld>
            <a:endParaRPr lang="en-GB"/>
          </a:p>
        </p:txBody>
      </p:sp>
    </p:spTree>
    <p:extLst>
      <p:ext uri="{BB962C8B-B14F-4D97-AF65-F5344CB8AC3E}">
        <p14:creationId xmlns:p14="http://schemas.microsoft.com/office/powerpoint/2010/main" val="1305255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axe</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24</a:t>
            </a:fld>
            <a:endParaRPr lang="en-GB"/>
          </a:p>
        </p:txBody>
      </p:sp>
    </p:spTree>
    <p:extLst>
      <p:ext uri="{BB962C8B-B14F-4D97-AF65-F5344CB8AC3E}">
        <p14:creationId xmlns:p14="http://schemas.microsoft.com/office/powerpoint/2010/main" val="4207576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rapier, a bronze</a:t>
            </a:r>
            <a:r>
              <a:rPr lang="en-GB" baseline="0" dirty="0" smtClean="0"/>
              <a:t> pin and a spearhead</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25</a:t>
            </a:fld>
            <a:endParaRPr lang="en-GB"/>
          </a:p>
        </p:txBody>
      </p:sp>
    </p:spTree>
    <p:extLst>
      <p:ext uri="{BB962C8B-B14F-4D97-AF65-F5344CB8AC3E}">
        <p14:creationId xmlns:p14="http://schemas.microsoft.com/office/powerpoint/2010/main" val="4148637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axe with its handle still attached</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26</a:t>
            </a:fld>
            <a:endParaRPr lang="en-GB"/>
          </a:p>
        </p:txBody>
      </p:sp>
    </p:spTree>
    <p:extLst>
      <p:ext uri="{BB962C8B-B14F-4D97-AF65-F5344CB8AC3E}">
        <p14:creationId xmlns:p14="http://schemas.microsoft.com/office/powerpoint/2010/main" val="1357364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Beads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27</a:t>
            </a:fld>
            <a:endParaRPr lang="en-GB"/>
          </a:p>
        </p:txBody>
      </p:sp>
    </p:spTree>
    <p:extLst>
      <p:ext uri="{BB962C8B-B14F-4D97-AF65-F5344CB8AC3E}">
        <p14:creationId xmlns:p14="http://schemas.microsoft.com/office/powerpoint/2010/main" val="2412836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Beads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28</a:t>
            </a:fld>
            <a:endParaRPr lang="en-GB"/>
          </a:p>
        </p:txBody>
      </p:sp>
    </p:spTree>
    <p:extLst>
      <p:ext uri="{BB962C8B-B14F-4D97-AF65-F5344CB8AC3E}">
        <p14:creationId xmlns:p14="http://schemas.microsoft.com/office/powerpoint/2010/main" val="260337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temporary</a:t>
            </a:r>
            <a:r>
              <a:rPr lang="en-GB" baseline="0" dirty="0" smtClean="0"/>
              <a:t> building was put up to allow the archaeologists to work throughout the winter and to protect the delicate archaeological site as it was uncovered.</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4</a:t>
            </a:fld>
            <a:endParaRPr lang="en-GB"/>
          </a:p>
        </p:txBody>
      </p:sp>
    </p:spTree>
    <p:extLst>
      <p:ext uri="{BB962C8B-B14F-4D97-AF65-F5344CB8AC3E}">
        <p14:creationId xmlns:p14="http://schemas.microsoft.com/office/powerpoint/2010/main" val="155267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Inside the temporary building</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5</a:t>
            </a:fld>
            <a:endParaRPr lang="en-GB"/>
          </a:p>
        </p:txBody>
      </p:sp>
    </p:spTree>
    <p:extLst>
      <p:ext uri="{BB962C8B-B14F-4D97-AF65-F5344CB8AC3E}">
        <p14:creationId xmlns:p14="http://schemas.microsoft.com/office/powerpoint/2010/main" val="2056444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overhead</a:t>
            </a:r>
            <a:r>
              <a:rPr lang="en-GB" baseline="0" dirty="0" smtClean="0"/>
              <a:t> view</a:t>
            </a:r>
            <a:r>
              <a:rPr lang="en-GB" dirty="0" smtClean="0"/>
              <a:t> of Must Farm. The remains</a:t>
            </a:r>
            <a:r>
              <a:rPr lang="en-GB" baseline="0" dirty="0" smtClean="0"/>
              <a:t> of houses are in the main part of the picture with a row of uprights forming the palisade which surrounded the site visible on the right hand side. In the middle right had side where two people are working you can see the top of some posts which formed an earlier causeway.</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6</a:t>
            </a:fld>
            <a:endParaRPr lang="en-GB"/>
          </a:p>
        </p:txBody>
      </p:sp>
    </p:spTree>
    <p:extLst>
      <p:ext uri="{BB962C8B-B14F-4D97-AF65-F5344CB8AC3E}">
        <p14:creationId xmlns:p14="http://schemas.microsoft.com/office/powerpoint/2010/main" val="2778467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What’s left of one of the houses at Must</a:t>
            </a:r>
            <a:r>
              <a:rPr lang="en-GB" baseline="0" dirty="0" smtClean="0"/>
              <a:t> Farm</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7</a:t>
            </a:fld>
            <a:endParaRPr lang="en-GB"/>
          </a:p>
        </p:txBody>
      </p:sp>
    </p:spTree>
    <p:extLst>
      <p:ext uri="{BB962C8B-B14F-4D97-AF65-F5344CB8AC3E}">
        <p14:creationId xmlns:p14="http://schemas.microsoft.com/office/powerpoint/2010/main" val="168989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the houses</a:t>
            </a:r>
            <a:r>
              <a:rPr lang="en-GB" baseline="0" dirty="0" smtClean="0"/>
              <a:t> burnt down their contents fell through the floor and landed on soft river silts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8</a:t>
            </a:fld>
            <a:endParaRPr lang="en-GB"/>
          </a:p>
        </p:txBody>
      </p:sp>
    </p:spTree>
    <p:extLst>
      <p:ext uri="{BB962C8B-B14F-4D97-AF65-F5344CB8AC3E}">
        <p14:creationId xmlns:p14="http://schemas.microsoft.com/office/powerpoint/2010/main" val="227105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complete pots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9</a:t>
            </a:fld>
            <a:endParaRPr lang="en-GB"/>
          </a:p>
        </p:txBody>
      </p:sp>
    </p:spTree>
    <p:extLst>
      <p:ext uri="{BB962C8B-B14F-4D97-AF65-F5344CB8AC3E}">
        <p14:creationId xmlns:p14="http://schemas.microsoft.com/office/powerpoint/2010/main" val="263076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‘nest’ of pots</a:t>
            </a:r>
            <a:endParaRPr lang="en-GB" dirty="0"/>
          </a:p>
        </p:txBody>
      </p:sp>
      <p:sp>
        <p:nvSpPr>
          <p:cNvPr id="4" name="Slide Number Placeholder 3"/>
          <p:cNvSpPr>
            <a:spLocks noGrp="1"/>
          </p:cNvSpPr>
          <p:nvPr>
            <p:ph type="sldNum" sz="quarter" idx="10"/>
          </p:nvPr>
        </p:nvSpPr>
        <p:spPr/>
        <p:txBody>
          <a:bodyPr/>
          <a:lstStyle/>
          <a:p>
            <a:fld id="{107E416B-DE87-42C6-8D95-110288B6A9E0}" type="slidenum">
              <a:rPr lang="en-GB" smtClean="0"/>
              <a:t>10</a:t>
            </a:fld>
            <a:endParaRPr lang="en-GB"/>
          </a:p>
        </p:txBody>
      </p:sp>
    </p:spTree>
    <p:extLst>
      <p:ext uri="{BB962C8B-B14F-4D97-AF65-F5344CB8AC3E}">
        <p14:creationId xmlns:p14="http://schemas.microsoft.com/office/powerpoint/2010/main" val="1686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C333D5-0C8B-4AF2-8373-12DFA3A3187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217810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C333D5-0C8B-4AF2-8373-12DFA3A3187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397124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C333D5-0C8B-4AF2-8373-12DFA3A3187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156219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C333D5-0C8B-4AF2-8373-12DFA3A3187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278163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C333D5-0C8B-4AF2-8373-12DFA3A3187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188537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C333D5-0C8B-4AF2-8373-12DFA3A31875}"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214630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C333D5-0C8B-4AF2-8373-12DFA3A31875}"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50540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C333D5-0C8B-4AF2-8373-12DFA3A31875}"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385931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9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C333D5-0C8B-4AF2-8373-12DFA3A31875}"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82287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C333D5-0C8B-4AF2-8373-12DFA3A31875}"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AB35A-0ED2-49F4-82D5-29FF2D66274F}" type="slidenum">
              <a:rPr lang="en-GB" smtClean="0"/>
              <a:t>‹#›</a:t>
            </a:fld>
            <a:endParaRPr lang="en-GB"/>
          </a:p>
        </p:txBody>
      </p:sp>
    </p:spTree>
    <p:extLst>
      <p:ext uri="{BB962C8B-B14F-4D97-AF65-F5344CB8AC3E}">
        <p14:creationId xmlns:p14="http://schemas.microsoft.com/office/powerpoint/2010/main" val="2470458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333D5-0C8B-4AF2-8373-12DFA3A31875}" type="datetimeFigureOut">
              <a:rPr lang="en-GB" smtClean="0"/>
              <a:t>25/06/2020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AB35A-0ED2-49F4-82D5-29FF2D66274F}" type="slidenum">
              <a:rPr lang="en-GB" smtClean="0"/>
              <a:t>‹#›</a:t>
            </a:fld>
            <a:endParaRPr lang="en-GB"/>
          </a:p>
        </p:txBody>
      </p:sp>
    </p:spTree>
    <p:extLst>
      <p:ext uri="{BB962C8B-B14F-4D97-AF65-F5344CB8AC3E}">
        <p14:creationId xmlns:p14="http://schemas.microsoft.com/office/powerpoint/2010/main" val="3656155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908720"/>
            <a:ext cx="42973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9925" y="6030913"/>
            <a:ext cx="185578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388" y="6007100"/>
            <a:ext cx="29527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56188" y="6097588"/>
            <a:ext cx="17589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6925" y="6078538"/>
            <a:ext cx="15144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23728" y="2996952"/>
            <a:ext cx="5328592" cy="954107"/>
          </a:xfrm>
          <a:prstGeom prst="rect">
            <a:avLst/>
          </a:prstGeom>
          <a:noFill/>
        </p:spPr>
        <p:txBody>
          <a:bodyPr wrap="square" rtlCol="0">
            <a:spAutoFit/>
          </a:bodyPr>
          <a:lstStyle/>
          <a:p>
            <a:pPr algn="ctr"/>
            <a:r>
              <a:rPr lang="en-GB" sz="3600" dirty="0">
                <a:solidFill>
                  <a:prstClr val="white"/>
                </a:solidFill>
              </a:rPr>
              <a:t>Education Pack</a:t>
            </a:r>
          </a:p>
          <a:p>
            <a:pPr algn="ctr"/>
            <a:r>
              <a:rPr lang="en-GB" sz="2000" dirty="0" smtClean="0">
                <a:solidFill>
                  <a:prstClr val="white"/>
                </a:solidFill>
              </a:rPr>
              <a:t>Introduction</a:t>
            </a:r>
            <a:endParaRPr lang="en-GB" sz="2000" dirty="0">
              <a:solidFill>
                <a:prstClr val="white"/>
              </a:solidFill>
            </a:endParaRPr>
          </a:p>
        </p:txBody>
      </p:sp>
    </p:spTree>
    <p:extLst>
      <p:ext uri="{BB962C8B-B14F-4D97-AF65-F5344CB8AC3E}">
        <p14:creationId xmlns:p14="http://schemas.microsoft.com/office/powerpoint/2010/main" val="3169805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cau\Downloads\20160512_161215.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63713" y="214313"/>
            <a:ext cx="583247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607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548679"/>
            <a:ext cx="8132588" cy="5427147"/>
          </a:xfrm>
          <a:prstGeom prst="rect">
            <a:avLst/>
          </a:prstGeom>
        </p:spPr>
      </p:pic>
    </p:spTree>
    <p:extLst>
      <p:ext uri="{BB962C8B-B14F-4D97-AF65-F5344CB8AC3E}">
        <p14:creationId xmlns:p14="http://schemas.microsoft.com/office/powerpoint/2010/main" val="1212891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2799" y="0"/>
            <a:ext cx="4578401" cy="6858000"/>
          </a:xfrm>
          <a:prstGeom prst="rect">
            <a:avLst/>
          </a:prstGeom>
        </p:spPr>
      </p:pic>
    </p:spTree>
    <p:extLst>
      <p:ext uri="{BB962C8B-B14F-4D97-AF65-F5344CB8AC3E}">
        <p14:creationId xmlns:p14="http://schemas.microsoft.com/office/powerpoint/2010/main" val="2769668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20160218_155737_resized.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228600"/>
            <a:ext cx="67818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844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_DSD043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4300" y="457200"/>
            <a:ext cx="8915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33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121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C:\Users\cau\Downloads\_DSC85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708025"/>
            <a:ext cx="80835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313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11165" y="1052736"/>
            <a:ext cx="7121670" cy="4752528"/>
          </a:xfrm>
          <a:prstGeom prst="rect">
            <a:avLst/>
          </a:prstGeom>
        </p:spPr>
      </p:pic>
    </p:spTree>
    <p:extLst>
      <p:ext uri="{BB962C8B-B14F-4D97-AF65-F5344CB8AC3E}">
        <p14:creationId xmlns:p14="http://schemas.microsoft.com/office/powerpoint/2010/main" val="1744861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_DSC999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584200"/>
            <a:ext cx="86106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082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cau\Downloads\20160616_11034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04800"/>
            <a:ext cx="84582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801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96567"/>
            <a:ext cx="9144000" cy="6464866"/>
          </a:xfrm>
          <a:prstGeom prst="rect">
            <a:avLst/>
          </a:prstGeom>
        </p:spPr>
      </p:pic>
    </p:spTree>
    <p:extLst>
      <p:ext uri="{BB962C8B-B14F-4D97-AF65-F5344CB8AC3E}">
        <p14:creationId xmlns:p14="http://schemas.microsoft.com/office/powerpoint/2010/main" val="603016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3" y="622300"/>
            <a:ext cx="400367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81075"/>
            <a:ext cx="36036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378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00113" y="215900"/>
            <a:ext cx="7416800"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161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344488"/>
            <a:ext cx="3200400"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0" y="990600"/>
            <a:ext cx="5040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494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MUS 15 Sword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905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descr="20160323_145619.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609600"/>
            <a:ext cx="84899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8916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20160715_11502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826294" y="2121694"/>
            <a:ext cx="59959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20160719_145344.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0800000">
            <a:off x="4343400" y="35814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IMG-20160711-WA0002.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43400" y="3048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904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20160620_072617.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8450" y="234950"/>
            <a:ext cx="854075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4739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2900" y="457200"/>
            <a:ext cx="8496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105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52513"/>
            <a:ext cx="9144000" cy="45370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Calibri" charset="0"/>
            </a:endParaRPr>
          </a:p>
        </p:txBody>
      </p:sp>
      <p:pic>
        <p:nvPicPr>
          <p:cNvPr id="87043"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675" y="1397000"/>
            <a:ext cx="37846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descr="F:\_DSD0493.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94125" y="1125538"/>
            <a:ext cx="53149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333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reduced ari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71" y="381000"/>
            <a:ext cx="8950325"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3779912" y="3429000"/>
            <a:ext cx="50405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8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641350"/>
            <a:ext cx="8739187"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137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DSC_1006.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381000"/>
            <a:ext cx="88011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691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3" y="692696"/>
            <a:ext cx="8132802" cy="5427290"/>
          </a:xfrm>
          <a:prstGeom prst="rect">
            <a:avLst/>
          </a:prstGeom>
        </p:spPr>
      </p:pic>
    </p:spTree>
    <p:extLst>
      <p:ext uri="{BB962C8B-B14F-4D97-AF65-F5344CB8AC3E}">
        <p14:creationId xmlns:p14="http://schemas.microsoft.com/office/powerpoint/2010/main" val="2827917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20686"/>
            <a:ext cx="8456732" cy="5643459"/>
          </a:xfrm>
          <a:prstGeom prst="rect">
            <a:avLst/>
          </a:prstGeom>
        </p:spPr>
      </p:pic>
    </p:spTree>
    <p:extLst>
      <p:ext uri="{BB962C8B-B14F-4D97-AF65-F5344CB8AC3E}">
        <p14:creationId xmlns:p14="http://schemas.microsoft.com/office/powerpoint/2010/main" val="2412825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2000" y="886968"/>
            <a:ext cx="7620000" cy="5084064"/>
          </a:xfrm>
          <a:prstGeom prst="rect">
            <a:avLst/>
          </a:prstGeom>
        </p:spPr>
      </p:pic>
    </p:spTree>
    <p:extLst>
      <p:ext uri="{BB962C8B-B14F-4D97-AF65-F5344CB8AC3E}">
        <p14:creationId xmlns:p14="http://schemas.microsoft.com/office/powerpoint/2010/main" val="2160411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3" y="764704"/>
            <a:ext cx="7666854" cy="5113791"/>
          </a:xfrm>
          <a:prstGeom prst="rect">
            <a:avLst/>
          </a:prstGeom>
        </p:spPr>
      </p:pic>
    </p:spTree>
    <p:extLst>
      <p:ext uri="{BB962C8B-B14F-4D97-AF65-F5344CB8AC3E}">
        <p14:creationId xmlns:p14="http://schemas.microsoft.com/office/powerpoint/2010/main" val="1465073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284</Words>
  <Application>Microsoft Office PowerPoint</Application>
  <PresentationFormat>On-screen Show (4:3)</PresentationFormat>
  <Paragraphs>57</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Pippa Smith</dc:creator>
  <cp:lastModifiedBy>S Perry</cp:lastModifiedBy>
  <cp:revision>20</cp:revision>
  <dcterms:created xsi:type="dcterms:W3CDTF">2016-09-08T13:18:11Z</dcterms:created>
  <dcterms:modified xsi:type="dcterms:W3CDTF">2020-06-25T09:11:39Z</dcterms:modified>
</cp:coreProperties>
</file>