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9" r:id="rId5"/>
    <p:sldId id="264" r:id="rId6"/>
    <p:sldId id="261" r:id="rId7"/>
    <p:sldId id="265" r:id="rId8"/>
    <p:sldId id="263" r:id="rId9"/>
    <p:sldId id="269"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3934" autoAdjust="0"/>
  </p:normalViewPr>
  <p:slideViewPr>
    <p:cSldViewPr snapToGrid="0">
      <p:cViewPr varScale="1">
        <p:scale>
          <a:sx n="26" d="100"/>
          <a:sy n="26" d="100"/>
        </p:scale>
        <p:origin x="18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y Sheehan" userId="660b9056-30f1-4391-ad8e-d8b03693b0a2" providerId="ADAL" clId="{B9B154D6-6F23-4801-B6A7-9FD4A2953C24}"/>
    <pc:docChg chg="modSld">
      <pc:chgData name="Kimberley Sheehan" userId="660b9056-30f1-4391-ad8e-d8b03693b0a2" providerId="ADAL" clId="{B9B154D6-6F23-4801-B6A7-9FD4A2953C24}" dt="2020-06-08T16:46:32.668" v="182" actId="6549"/>
      <pc:docMkLst>
        <pc:docMk/>
      </pc:docMkLst>
      <pc:sldChg chg="modNotesTx">
        <pc:chgData name="Kimberley Sheehan" userId="660b9056-30f1-4391-ad8e-d8b03693b0a2" providerId="ADAL" clId="{B9B154D6-6F23-4801-B6A7-9FD4A2953C24}" dt="2020-06-08T16:46:32.668" v="182" actId="6549"/>
        <pc:sldMkLst>
          <pc:docMk/>
          <pc:sldMk cId="3039265640" sldId="260"/>
        </pc:sldMkLst>
      </pc:sldChg>
      <pc:sldChg chg="modNotesTx">
        <pc:chgData name="Kimberley Sheehan" userId="660b9056-30f1-4391-ad8e-d8b03693b0a2" providerId="ADAL" clId="{B9B154D6-6F23-4801-B6A7-9FD4A2953C24}" dt="2020-06-08T16:45:17.472" v="2" actId="20577"/>
        <pc:sldMkLst>
          <pc:docMk/>
          <pc:sldMk cId="1423803836"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16/07/2020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Please customise, add or remove slides and information to reflect how your school/class can</a:t>
            </a:r>
            <a:r>
              <a:rPr lang="en-GB" sz="1200" b="1" baseline="0" dirty="0">
                <a:solidFill>
                  <a:sysClr val="windowText" lastClr="000000"/>
                </a:solidFill>
                <a:uFill>
                  <a:solidFill/>
                </a:uFill>
                <a:latin typeface="Trebuchet MS"/>
                <a:ea typeface="Trebuchet MS"/>
                <a:cs typeface="Trebuchet MS"/>
                <a:sym typeface="Trebuchet MS"/>
              </a:rPr>
              <a:t> take part in the</a:t>
            </a:r>
            <a:r>
              <a:rPr lang="en-GB" sz="1200" b="1" dirty="0">
                <a:solidFill>
                  <a:sysClr val="windowText" lastClr="000000"/>
                </a:solidFill>
                <a:uFill>
                  <a:solidFill/>
                </a:uFill>
                <a:latin typeface="Trebuchet MS"/>
                <a:ea typeface="Trebuchet MS"/>
                <a:cs typeface="Trebuchet MS"/>
                <a:sym typeface="Trebuchet MS"/>
              </a:rPr>
              <a:t> Summer Reading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a:p>
            <a:pPr marL="171450" indent="-171450">
              <a:buFont typeface="Arial" panose="020B0604020202020204" pitchFamily="34" charset="0"/>
              <a:buChar char="•"/>
            </a:pPr>
            <a:r>
              <a:rPr lang="en-GB" dirty="0"/>
              <a:t>As libraries make plans to reopen, The Reading Agency is working closely with partners to provide physical Summer Reading Challenge materials to local authorities, enabling them to reach children and families who may not participate online</a:t>
            </a: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Snŵc</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Awen</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r>
              <a:rPr lang="en-US" sz="1200" kern="1200" dirty="0">
                <a:solidFill>
                  <a:schemeClr val="tx1"/>
                </a:solidFill>
                <a:effectLst/>
                <a:latin typeface="+mn-lt"/>
                <a:ea typeface="+mn-ea"/>
                <a:cs typeface="+mn-cs"/>
              </a:rPr>
              <a:t>(Sonia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r>
              <a:rPr lang="en-US" sz="1200" kern="1200" dirty="0">
                <a:solidFill>
                  <a:schemeClr val="tx1"/>
                </a:solidFill>
                <a:effectLst/>
                <a:latin typeface="+mn-lt"/>
                <a:ea typeface="+mn-ea"/>
                <a:cs typeface="+mn-cs"/>
              </a:rPr>
              <a:t>(Lili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the panda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Bambwsl</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4</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while the library is closed</a:t>
            </a:r>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5</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r>
              <a:rPr lang="en-GB" dirty="0"/>
              <a:t>We had a whole host of virtual events with guest celebrities and authors for our launch on the Summer Reading Challenge Facebook page.</a:t>
            </a:r>
            <a:r>
              <a:rPr lang="en-GB" baseline="0" dirty="0"/>
              <a:t> The videos are still there if you would like to take a look. Follow along on our social media platforms (@</a:t>
            </a:r>
            <a:r>
              <a:rPr lang="en-GB" baseline="0" dirty="0" err="1"/>
              <a:t>readingagency</a:t>
            </a:r>
            <a:r>
              <a:rPr lang="en-GB" baseline="0" dirty="0"/>
              <a:t> on Twitter and @</a:t>
            </a:r>
            <a:r>
              <a:rPr lang="en-GB" baseline="0" dirty="0" err="1"/>
              <a:t>SummerReadingChallengeUK</a:t>
            </a:r>
            <a:r>
              <a:rPr lang="en-GB" baseline="0" dirty="0"/>
              <a:t> on Facebook) and on the sillysquad.org.uk website.</a:t>
            </a:r>
          </a:p>
          <a:p>
            <a:endParaRPr lang="en-GB" baseline="0" dirty="0"/>
          </a:p>
          <a:p>
            <a:r>
              <a:rPr lang="en-GB" baseline="0" dirty="0"/>
              <a:t>We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7</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16/07/2020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16/07/2020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16/07/2020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16/07/2020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16/07/2020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16/07/2020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5.png"/><Relationship Id="rId5" Type="http://schemas.openxmlformats.org/officeDocument/2006/relationships/image" Target="../media/image3.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a16="http://schemas.microsoft.com/office/drawing/2014/main" id="{E2DE853C-504A-40A6-BB1D-91ADC3606FB2}"/>
              </a:ext>
            </a:extLst>
          </p:cNvPr>
          <p:cNvPicPr>
            <a:picLocks noChangeAspect="1"/>
          </p:cNvPicPr>
          <p:nvPr/>
        </p:nvPicPr>
        <p:blipFill rotWithShape="1">
          <a:blip r:embed="rId7"/>
          <a:srcRect t="5344" b="5362"/>
          <a:stretch/>
        </p:blipFill>
        <p:spPr>
          <a:xfrm>
            <a:off x="1884261" y="1414130"/>
            <a:ext cx="5375478" cy="3600007"/>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a16="http://schemas.microsoft.com/office/drawing/2014/main"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a16="http://schemas.microsoft.com/office/drawing/2014/main"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a16="http://schemas.microsoft.com/office/drawing/2014/main"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Tree>
    <p:extLst>
      <p:ext uri="{BB962C8B-B14F-4D97-AF65-F5344CB8AC3E}">
        <p14:creationId xmlns:p14="http://schemas.microsoft.com/office/powerpoint/2010/main" val="20237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a16="http://schemas.microsoft.com/office/drawing/2014/main"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a16="http://schemas.microsoft.com/office/drawing/2014/main"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a16="http://schemas.microsoft.com/office/drawing/2014/main"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a16="http://schemas.microsoft.com/office/drawing/2014/main"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a16="http://schemas.microsoft.com/office/drawing/2014/main"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a16="http://schemas.microsoft.com/office/drawing/2014/main"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id="{19F3315E-06E6-4D72-9E85-A068F71FC5E5}"/>
              </a:ext>
            </a:extLst>
          </p:cNvPr>
          <p:cNvSpPr/>
          <p:nvPr/>
        </p:nvSpPr>
        <p:spPr>
          <a:xfrm>
            <a:off x="695694" y="2699077"/>
            <a:ext cx="7577225" cy="2464008"/>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library</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3.xml><?xml version="1.0" encoding="utf-8"?>
<ds:datastoreItem xmlns:ds="http://schemas.openxmlformats.org/officeDocument/2006/customXml" ds:itemID="{166C83F6-A3BF-4810-9844-A76EDF669925}">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d3493080-8355-45f9-82a1-ed57c908bae9"/>
    <ds:schemaRef ds:uri="88329ebe-eddf-4a13-9155-b00765335f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59</TotalTime>
  <Words>1315</Words>
  <Application>Microsoft Office PowerPoint</Application>
  <PresentationFormat>On-screen Show (4:3)</PresentationFormat>
  <Paragraphs>103</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Symbol</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K Buckenham</cp:lastModifiedBy>
  <cp:revision>11</cp:revision>
  <dcterms:created xsi:type="dcterms:W3CDTF">2020-05-29T09:15:46Z</dcterms:created>
  <dcterms:modified xsi:type="dcterms:W3CDTF">2020-07-16T09:14:07Z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