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8" r:id="rId2"/>
    <p:sldId id="264" r:id="rId3"/>
    <p:sldId id="268" r:id="rId4"/>
    <p:sldId id="269" r:id="rId5"/>
    <p:sldId id="267" r:id="rId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Twinkl" panose="020B0604020202020204" charset="0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864"/>
    <a:srgbClr val="B9D36E"/>
    <a:srgbClr val="85BD33"/>
    <a:srgbClr val="689429"/>
    <a:srgbClr val="18A0DB"/>
    <a:srgbClr val="DE1E5A"/>
    <a:srgbClr val="BC0105"/>
    <a:srgbClr val="4DB1E3"/>
    <a:srgbClr val="80C1EB"/>
    <a:srgbClr val="ACD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1026" y="-198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6002" y="655064"/>
            <a:ext cx="8250129" cy="994306"/>
          </a:xfrm>
          <a:prstGeom prst="roundRect">
            <a:avLst>
              <a:gd name="adj" fmla="val 0"/>
            </a:avLst>
          </a:prstGeom>
          <a:solidFill>
            <a:srgbClr val="689429"/>
          </a:solidFill>
        </p:spPr>
        <p:txBody>
          <a:bodyPr/>
          <a:lstStyle/>
          <a:p>
            <a:r>
              <a:rPr lang="en-GB" sz="5000" dirty="0">
                <a:solidFill>
                  <a:schemeClr val="bg1"/>
                </a:solidFill>
                <a:latin typeface="+mn-lt"/>
              </a:rPr>
              <a:t>Friction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650" y="5334954"/>
            <a:ext cx="7632700" cy="873093"/>
          </a:xfrm>
          <a:prstGeom prst="rect">
            <a:avLst/>
          </a:prstGeom>
          <a:solidFill>
            <a:srgbClr val="B9D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Friction produces heat, like when you rub your hands together.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5"/>
          <a:stretch/>
        </p:blipFill>
        <p:spPr>
          <a:xfrm>
            <a:off x="4050707" y="2471691"/>
            <a:ext cx="5093293" cy="265181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55650" y="1983246"/>
            <a:ext cx="76327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Friction occurs between </a:t>
            </a:r>
            <a:r>
              <a:rPr lang="en-GB" b="1" dirty="0">
                <a:solidFill>
                  <a:schemeClr val="tx1"/>
                </a:solidFill>
              </a:rPr>
              <a:t>two surfaces</a:t>
            </a:r>
            <a:r>
              <a:rPr lang="en-GB" dirty="0">
                <a:solidFill>
                  <a:schemeClr val="tx1"/>
                </a:solidFill>
              </a:rPr>
              <a:t> that slide </a:t>
            </a:r>
            <a:r>
              <a:rPr lang="en-GB" b="1" dirty="0">
                <a:solidFill>
                  <a:schemeClr val="tx1"/>
                </a:solidFill>
              </a:rPr>
              <a:t>against each other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55650" y="2775808"/>
            <a:ext cx="3124142" cy="1948271"/>
          </a:xfrm>
          <a:prstGeom prst="rect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Friction is the force that acts against you when you try to move something heavy.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The </a:t>
            </a:r>
            <a:r>
              <a:rPr lang="en-GB" b="1" dirty="0">
                <a:solidFill>
                  <a:schemeClr val="tx1"/>
                </a:solidFill>
              </a:rPr>
              <a:t>rougher</a:t>
            </a:r>
            <a:r>
              <a:rPr lang="en-GB" dirty="0">
                <a:solidFill>
                  <a:schemeClr val="tx1"/>
                </a:solidFill>
              </a:rPr>
              <a:t> the surface, the </a:t>
            </a:r>
            <a:r>
              <a:rPr lang="en-GB" b="1" dirty="0">
                <a:solidFill>
                  <a:schemeClr val="tx1"/>
                </a:solidFill>
              </a:rPr>
              <a:t>stronger</a:t>
            </a:r>
            <a:r>
              <a:rPr lang="en-GB" dirty="0">
                <a:solidFill>
                  <a:schemeClr val="tx1"/>
                </a:solidFill>
              </a:rPr>
              <a:t> the friction.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6002" y="655064"/>
            <a:ext cx="8250129" cy="994306"/>
          </a:xfrm>
          <a:prstGeom prst="roundRect">
            <a:avLst>
              <a:gd name="adj" fmla="val 0"/>
            </a:avLst>
          </a:prstGeom>
          <a:solidFill>
            <a:srgbClr val="689429"/>
          </a:solidFill>
        </p:spPr>
        <p:txBody>
          <a:bodyPr/>
          <a:lstStyle/>
          <a:p>
            <a:r>
              <a:rPr lang="en-GB" sz="4700" dirty="0">
                <a:solidFill>
                  <a:schemeClr val="bg1"/>
                </a:solidFill>
                <a:latin typeface="+mn-lt"/>
              </a:rPr>
              <a:t>Using and Reducing Friction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650" y="5133314"/>
            <a:ext cx="7632700" cy="1050045"/>
          </a:xfrm>
          <a:prstGeom prst="rect">
            <a:avLst/>
          </a:prstGeom>
          <a:solidFill>
            <a:srgbClr val="B9D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Friction can be reduced by using methods like </a:t>
            </a:r>
            <a:r>
              <a:rPr lang="en-GB" b="1" dirty="0">
                <a:solidFill>
                  <a:schemeClr val="tx1"/>
                </a:solidFill>
              </a:rPr>
              <a:t>lubrication</a:t>
            </a:r>
            <a:r>
              <a:rPr lang="en-GB" dirty="0">
                <a:solidFill>
                  <a:schemeClr val="tx1"/>
                </a:solidFill>
              </a:rPr>
              <a:t>. Your door hinges will probably be lubricated by oil to reduce the wear and tear caused by friction.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5650" y="1989790"/>
            <a:ext cx="3291249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Friction is useful when it helps us </a:t>
            </a:r>
            <a:r>
              <a:rPr lang="en-GB" b="1" dirty="0">
                <a:solidFill>
                  <a:schemeClr val="tx1"/>
                </a:solidFill>
              </a:rPr>
              <a:t>grip the floor </a:t>
            </a:r>
            <a:r>
              <a:rPr lang="en-GB" dirty="0">
                <a:solidFill>
                  <a:schemeClr val="tx1"/>
                </a:solidFill>
              </a:rPr>
              <a:t>with our shoes and stop car tyres skidding.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849" y="1983068"/>
            <a:ext cx="4197501" cy="296811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55649" y="3002915"/>
            <a:ext cx="3260247" cy="1948271"/>
          </a:xfrm>
          <a:prstGeom prst="rect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However, for people like ice skaters, it is a good thing that ice causes very little friction.</a:t>
            </a:r>
          </a:p>
        </p:txBody>
      </p:sp>
    </p:spTree>
    <p:extLst>
      <p:ext uri="{BB962C8B-B14F-4D97-AF65-F5344CB8AC3E}">
        <p14:creationId xmlns:p14="http://schemas.microsoft.com/office/powerpoint/2010/main" val="14264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6002" y="655064"/>
            <a:ext cx="8250129" cy="994306"/>
          </a:xfrm>
          <a:prstGeom prst="roundRect">
            <a:avLst>
              <a:gd name="adj" fmla="val 0"/>
            </a:avLst>
          </a:prstGeom>
          <a:solidFill>
            <a:srgbClr val="689429"/>
          </a:solidFill>
        </p:spPr>
        <p:txBody>
          <a:bodyPr/>
          <a:lstStyle/>
          <a:p>
            <a:r>
              <a:rPr lang="en-GB" sz="4700" dirty="0">
                <a:solidFill>
                  <a:schemeClr val="bg1"/>
                </a:solidFill>
                <a:latin typeface="+mn-lt"/>
              </a:rPr>
              <a:t>Air Resistance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650" y="5133314"/>
            <a:ext cx="7632700" cy="1050045"/>
          </a:xfrm>
          <a:prstGeom prst="rect">
            <a:avLst/>
          </a:prstGeom>
          <a:solidFill>
            <a:srgbClr val="B9D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The </a:t>
            </a:r>
            <a:r>
              <a:rPr lang="en-GB" b="1" dirty="0">
                <a:solidFill>
                  <a:schemeClr val="tx1"/>
                </a:solidFill>
              </a:rPr>
              <a:t>streamlined</a:t>
            </a:r>
            <a:r>
              <a:rPr lang="en-GB" dirty="0">
                <a:solidFill>
                  <a:schemeClr val="tx1"/>
                </a:solidFill>
              </a:rPr>
              <a:t> shape of an aeroplane helps to reduce air resistance.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Air resistance is also what makes parachutes work.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5650" y="2167136"/>
            <a:ext cx="76327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Air resistance is a </a:t>
            </a:r>
            <a:r>
              <a:rPr lang="en-GB" b="1" dirty="0">
                <a:solidFill>
                  <a:schemeClr val="tx1"/>
                </a:solidFill>
              </a:rPr>
              <a:t>type of friction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5650" y="2626264"/>
            <a:ext cx="3636888" cy="2102728"/>
          </a:xfrm>
          <a:prstGeom prst="rect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Air resistance makes it more difficult for an aeroplane to travel through the air.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670929" y="2100345"/>
            <a:ext cx="4233787" cy="2628646"/>
            <a:chOff x="4670929" y="2322540"/>
            <a:chExt cx="4233787" cy="262864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0929" y="2322540"/>
              <a:ext cx="3717421" cy="262864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7277" y="2855809"/>
              <a:ext cx="4187439" cy="15621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245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70</TotalTime>
  <Words>168</Words>
  <Application>Microsoft Office PowerPoint</Application>
  <PresentationFormat>On-screen Show (4:3)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Twinkl</vt:lpstr>
      <vt:lpstr>Office Theme</vt:lpstr>
      <vt:lpstr>PowerPoint Presentation</vt:lpstr>
      <vt:lpstr>Friction</vt:lpstr>
      <vt:lpstr>Using and Reducing Friction</vt:lpstr>
      <vt:lpstr>Air Resistance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Monteith</dc:creator>
  <cp:lastModifiedBy>S Perry</cp:lastModifiedBy>
  <cp:revision>6</cp:revision>
  <dcterms:created xsi:type="dcterms:W3CDTF">2020-02-20T14:30:14Z</dcterms:created>
  <dcterms:modified xsi:type="dcterms:W3CDTF">2020-07-02T13:22:56Z</dcterms:modified>
</cp:coreProperties>
</file>